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58" r:id="rId18"/>
    <p:sldId id="261" r:id="rId19"/>
    <p:sldId id="259" r:id="rId20"/>
    <p:sldId id="262" r:id="rId2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172A-39C4-4928-928C-E0F4A0D729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57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1A1C-41DF-4E70-B03E-A2D854BECEC0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3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B0546-7AFC-4BF7-9A4C-F267BD6F137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3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D054-9927-45A5-871A-CAABACE37F3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15BF-FF98-4A8C-8F4F-112F19D7520F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05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8D27-16E2-406B-9166-B253001218A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0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37BF-D4DF-4555-838D-0F604774992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95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F019-73CD-4D22-97DF-AE5184697C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4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ACA1-2CC1-4219-98CF-28BB5ADA26B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10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80077-7FF4-4611-A1D1-10F4DF4D5E9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0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9B5C-D8FE-4CF4-A6B2-5B48A37714CE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25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C4444-1CA3-4E49-9A20-35D7163B7ACA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/>
              <a:t>What impression does each sentence give of the person who wrote it?</a:t>
            </a:r>
            <a:endParaRPr lang="pt-PT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US" dirty="0" smtClean="0"/>
              <a:t>Positive, neutral or negative?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17526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92D050"/>
                </a:solidFill>
              </a:rPr>
              <a:t>I spent one semester in Italy on the Erasmus program.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328792" cy="316835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an enriching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200800" cy="381642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 difficult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26896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make attitude seem stronger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an enriching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endParaRPr lang="en-US" dirty="0" smtClean="0">
              <a:solidFill>
                <a:srgbClr val="92D050"/>
              </a:solidFill>
            </a:endParaRPr>
          </a:p>
          <a:p>
            <a:pPr algn="just"/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 very enriching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an enriching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semester I spent in Italy on the Erasmus program was an enriching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Whilst there I met many new people from different countries and had to adapt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r>
              <a:rPr lang="en-US" sz="2800" dirty="0" smtClean="0"/>
              <a:t>Which is more subtle?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661248"/>
          </a:xfrm>
        </p:spPr>
        <p:txBody>
          <a:bodyPr/>
          <a:lstStyle/>
          <a:p>
            <a:r>
              <a:rPr lang="en-US" sz="2800" dirty="0" smtClean="0">
                <a:solidFill>
                  <a:srgbClr val="92D050"/>
                </a:solidFill>
              </a:rPr>
              <a:t>The semester I spent in Italy on the Erasmus program was a </a:t>
            </a:r>
            <a:r>
              <a:rPr lang="en-US" sz="2800" dirty="0" smtClean="0">
                <a:solidFill>
                  <a:srgbClr val="FF0000"/>
                </a:solidFill>
              </a:rPr>
              <a:t>very</a:t>
            </a:r>
            <a:r>
              <a:rPr lang="en-US" sz="2800" dirty="0" smtClean="0">
                <a:solidFill>
                  <a:srgbClr val="92D050"/>
                </a:solidFill>
              </a:rPr>
              <a:t> enriching experience.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Whilst there I met new people and had to adapt to a different culture</a:t>
            </a:r>
            <a:r>
              <a:rPr lang="en-US" sz="2800" dirty="0" smtClean="0"/>
              <a:t>. (intensifying </a:t>
            </a:r>
            <a:r>
              <a:rPr lang="en-US" sz="2800" dirty="0" smtClean="0"/>
              <a:t>adjectives with adverbs)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92D050"/>
                </a:solidFill>
              </a:rPr>
              <a:t>The semester I spent in Italy on the Erasmus program was an enriching experience.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Whilst there I met </a:t>
            </a:r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r>
              <a:rPr lang="en-US" sz="2800" dirty="0" smtClean="0">
                <a:solidFill>
                  <a:schemeClr val="accent1"/>
                </a:solidFill>
              </a:rPr>
              <a:t> new people </a:t>
            </a:r>
            <a:r>
              <a:rPr lang="en-US" sz="2800" dirty="0" smtClean="0">
                <a:solidFill>
                  <a:srgbClr val="FF0000"/>
                </a:solidFill>
              </a:rPr>
              <a:t>from different countries </a:t>
            </a:r>
            <a:r>
              <a:rPr lang="en-US" sz="2800" dirty="0" smtClean="0">
                <a:solidFill>
                  <a:schemeClr val="accent1"/>
                </a:solidFill>
              </a:rPr>
              <a:t>and had to adapt to a different culture</a:t>
            </a:r>
            <a:r>
              <a:rPr lang="en-US" sz="2800" dirty="0" smtClean="0"/>
              <a:t>. (extending quantities and range)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2.   </a:t>
            </a:r>
          </a:p>
          <a:p>
            <a:pPr marL="609600" indent="-609600">
              <a:buFontTx/>
              <a:buNone/>
            </a:pPr>
            <a:r>
              <a:rPr lang="en-GB" sz="4400"/>
              <a:t>I am positioned to exceed your expectations.</a:t>
            </a:r>
            <a:endParaRPr lang="pt-PT" sz="4400"/>
          </a:p>
          <a:p>
            <a:pPr marL="609600" indent="-609600"/>
            <a:endParaRPr lang="pt-PT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/>
              <a:t>2b.</a:t>
            </a:r>
          </a:p>
          <a:p>
            <a:pPr>
              <a:buFontTx/>
              <a:buNone/>
            </a:pPr>
            <a:endParaRPr lang="pt-PT"/>
          </a:p>
          <a:p>
            <a:pPr>
              <a:buFontTx/>
              <a:buNone/>
            </a:pPr>
            <a:r>
              <a:rPr lang="pt-PT" sz="4400"/>
              <a:t>	I believe that I am a strong candidate for the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PT"/>
              <a:t>3. </a:t>
            </a:r>
          </a:p>
          <a:p>
            <a:pPr marL="609600" indent="-609600">
              <a:buFontTx/>
              <a:buNone/>
            </a:pPr>
            <a:r>
              <a:rPr lang="en-GB" sz="4800"/>
              <a:t>	Like I said before, now I’m doing an exchange program in Portugal.</a:t>
            </a:r>
            <a:endParaRPr lang="pt-PT" sz="4800"/>
          </a:p>
          <a:p>
            <a:pPr marL="609600" indent="-609600"/>
            <a:endParaRPr lang="pt-PT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4000"/>
              <a:t>Regarding my professional experiences, I possess nearly all the skills that I listed due to my membership in an international organization, namely AIESEC.</a:t>
            </a:r>
            <a:endParaRPr lang="pt-PT" sz="4000"/>
          </a:p>
          <a:p>
            <a:pPr marL="609600" indent="-609600"/>
            <a:endParaRPr lang="pt-PT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/>
              <a:t>3b.</a:t>
            </a:r>
          </a:p>
          <a:p>
            <a:pPr>
              <a:buFontTx/>
              <a:buNone/>
            </a:pPr>
            <a:endParaRPr lang="pt-PT"/>
          </a:p>
          <a:p>
            <a:pPr>
              <a:buFontTx/>
              <a:buNone/>
            </a:pPr>
            <a:r>
              <a:rPr lang="pt-PT" sz="4800"/>
              <a:t>	As outlined on my CV, I am currently doing an exchange in Portugal.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1b.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4000" dirty="0"/>
              <a:t>	</a:t>
            </a:r>
            <a:r>
              <a:rPr lang="pt-PT" sz="4000" dirty="0" err="1"/>
              <a:t>My</a:t>
            </a:r>
            <a:r>
              <a:rPr lang="pt-PT" sz="4000" dirty="0"/>
              <a:t> </a:t>
            </a:r>
            <a:r>
              <a:rPr lang="pt-PT" sz="4000" dirty="0" err="1"/>
              <a:t>membership</a:t>
            </a:r>
            <a:r>
              <a:rPr lang="pt-PT" sz="4000" dirty="0"/>
              <a:t> </a:t>
            </a:r>
            <a:r>
              <a:rPr lang="pt-PT" sz="4000" dirty="0" err="1"/>
              <a:t>and</a:t>
            </a:r>
            <a:r>
              <a:rPr lang="pt-PT" sz="4000" dirty="0"/>
              <a:t> </a:t>
            </a:r>
            <a:r>
              <a:rPr lang="pt-PT" sz="4000" dirty="0" err="1"/>
              <a:t>involvement</a:t>
            </a:r>
            <a:r>
              <a:rPr lang="pt-PT" sz="4000" dirty="0"/>
              <a:t> in AIESEC, </a:t>
            </a:r>
            <a:r>
              <a:rPr lang="pt-PT" sz="4000" dirty="0" err="1"/>
              <a:t>an</a:t>
            </a:r>
            <a:r>
              <a:rPr lang="pt-PT" sz="4000" dirty="0"/>
              <a:t> </a:t>
            </a:r>
            <a:r>
              <a:rPr lang="pt-PT" sz="4000" dirty="0" err="1"/>
              <a:t>international</a:t>
            </a:r>
            <a:r>
              <a:rPr lang="pt-PT" sz="4000" dirty="0"/>
              <a:t> </a:t>
            </a:r>
            <a:r>
              <a:rPr lang="pt-PT" sz="4000" dirty="0" err="1"/>
              <a:t>organisation</a:t>
            </a:r>
            <a:r>
              <a:rPr lang="pt-PT" sz="4000" dirty="0"/>
              <a:t>, </a:t>
            </a:r>
            <a:r>
              <a:rPr lang="pt-PT" sz="4000" dirty="0" err="1"/>
              <a:t>has</a:t>
            </a:r>
            <a:r>
              <a:rPr lang="pt-PT" sz="4000" dirty="0"/>
              <a:t> </a:t>
            </a:r>
            <a:r>
              <a:rPr lang="pt-PT" sz="4000" dirty="0" err="1"/>
              <a:t>enabled</a:t>
            </a:r>
            <a:r>
              <a:rPr lang="pt-PT" sz="4000" dirty="0"/>
              <a:t> me to </a:t>
            </a:r>
            <a:r>
              <a:rPr lang="pt-PT" sz="4000" dirty="0" err="1"/>
              <a:t>develop</a:t>
            </a:r>
            <a:r>
              <a:rPr lang="pt-PT" sz="4000" dirty="0"/>
              <a:t> a </a:t>
            </a:r>
            <a:r>
              <a:rPr lang="pt-PT" sz="4000" dirty="0" err="1"/>
              <a:t>wide</a:t>
            </a:r>
            <a:r>
              <a:rPr lang="pt-PT" sz="4000" dirty="0"/>
              <a:t> range </a:t>
            </a:r>
            <a:r>
              <a:rPr lang="pt-PT" sz="4000" dirty="0" err="1"/>
              <a:t>of</a:t>
            </a:r>
            <a:r>
              <a:rPr lang="pt-PT" sz="4000" dirty="0"/>
              <a:t> </a:t>
            </a:r>
            <a:r>
              <a:rPr lang="pt-PT" sz="4000" dirty="0" err="1"/>
              <a:t>professional</a:t>
            </a:r>
            <a:r>
              <a:rPr lang="pt-PT" sz="4000" dirty="0"/>
              <a:t> </a:t>
            </a:r>
            <a:r>
              <a:rPr lang="pt-PT" sz="4000" dirty="0" err="1"/>
              <a:t>skills</a:t>
            </a:r>
            <a:r>
              <a:rPr lang="pt-PT" sz="4000" dirty="0"/>
              <a:t> </a:t>
            </a:r>
            <a:r>
              <a:rPr lang="pt-PT" sz="4000" dirty="0" err="1"/>
              <a:t>which</a:t>
            </a:r>
            <a:r>
              <a:rPr lang="pt-PT" sz="4000" dirty="0"/>
              <a:t> are </a:t>
            </a:r>
            <a:r>
              <a:rPr lang="pt-PT" sz="4000" dirty="0" err="1"/>
              <a:t>relevant</a:t>
            </a:r>
            <a:r>
              <a:rPr lang="pt-PT" sz="4000" dirty="0"/>
              <a:t> to </a:t>
            </a:r>
            <a:r>
              <a:rPr lang="pt-PT" sz="4000" dirty="0" err="1"/>
              <a:t>the</a:t>
            </a:r>
            <a:r>
              <a:rPr lang="pt-PT" sz="4000" dirty="0"/>
              <a:t> </a:t>
            </a:r>
            <a:r>
              <a:rPr lang="pt-PT" sz="4000" dirty="0" err="1"/>
              <a:t>position</a:t>
            </a:r>
            <a:r>
              <a:rPr lang="pt-PT" sz="4000" dirty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</a:t>
            </a:r>
            <a:r>
              <a:rPr lang="pt-PT" sz="4000" dirty="0"/>
              <a:t>Project </a:t>
            </a:r>
            <a:r>
              <a:rPr lang="pt-PT" sz="4000" dirty="0" smtClean="0"/>
              <a:t>Manager.</a:t>
            </a:r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solidFill>
                  <a:schemeClr val="folHlink"/>
                </a:solidFill>
              </a:rPr>
              <a:t>EXPERIENCE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solidFill>
                  <a:schemeClr val="accent2"/>
                </a:solidFill>
                <a:cs typeface="Arial" charset="0"/>
              </a:rPr>
              <a:t>DEVELOPED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solidFill>
                  <a:schemeClr val="accent1"/>
                </a:solidFill>
                <a:cs typeface="Arial" charset="0"/>
              </a:rPr>
              <a:t>SKILL</a:t>
            </a:r>
            <a:r>
              <a:rPr lang="pt-PT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cs typeface="Arial" charset="0"/>
              </a:rPr>
              <a:t>(what you learnt from it)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/>
              <a:t>RELEVANCE TO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4400" dirty="0"/>
              <a:t>	</a:t>
            </a:r>
            <a:r>
              <a:rPr lang="pt-PT" sz="4400" dirty="0" err="1">
                <a:solidFill>
                  <a:schemeClr val="folHlink"/>
                </a:solidFill>
              </a:rPr>
              <a:t>My</a:t>
            </a:r>
            <a:r>
              <a:rPr lang="pt-PT" sz="4400" dirty="0">
                <a:solidFill>
                  <a:schemeClr val="folHlink"/>
                </a:solidFill>
              </a:rPr>
              <a:t> </a:t>
            </a:r>
            <a:r>
              <a:rPr lang="pt-PT" sz="4400" dirty="0" err="1">
                <a:solidFill>
                  <a:schemeClr val="folHlink"/>
                </a:solidFill>
              </a:rPr>
              <a:t>membership</a:t>
            </a:r>
            <a:r>
              <a:rPr lang="pt-PT" sz="4400" dirty="0">
                <a:solidFill>
                  <a:schemeClr val="folHlink"/>
                </a:solidFill>
              </a:rPr>
              <a:t> </a:t>
            </a:r>
            <a:r>
              <a:rPr lang="pt-PT" sz="4400" dirty="0" err="1">
                <a:solidFill>
                  <a:schemeClr val="folHlink"/>
                </a:solidFill>
              </a:rPr>
              <a:t>and</a:t>
            </a:r>
            <a:r>
              <a:rPr lang="pt-PT" sz="4400" dirty="0">
                <a:solidFill>
                  <a:schemeClr val="folHlink"/>
                </a:solidFill>
              </a:rPr>
              <a:t> </a:t>
            </a:r>
            <a:r>
              <a:rPr lang="pt-PT" sz="4400" dirty="0" err="1">
                <a:solidFill>
                  <a:schemeClr val="folHlink"/>
                </a:solidFill>
              </a:rPr>
              <a:t>involvement</a:t>
            </a:r>
            <a:r>
              <a:rPr lang="pt-PT" sz="4400" dirty="0">
                <a:solidFill>
                  <a:schemeClr val="folHlink"/>
                </a:solidFill>
              </a:rPr>
              <a:t> in AIESEC, </a:t>
            </a:r>
            <a:r>
              <a:rPr lang="pt-PT" sz="4400" dirty="0" err="1">
                <a:solidFill>
                  <a:schemeClr val="folHlink"/>
                </a:solidFill>
              </a:rPr>
              <a:t>an</a:t>
            </a:r>
            <a:r>
              <a:rPr lang="pt-PT" sz="4400" dirty="0">
                <a:solidFill>
                  <a:schemeClr val="folHlink"/>
                </a:solidFill>
              </a:rPr>
              <a:t> </a:t>
            </a:r>
            <a:r>
              <a:rPr lang="pt-PT" sz="4400" dirty="0" err="1">
                <a:solidFill>
                  <a:schemeClr val="folHlink"/>
                </a:solidFill>
              </a:rPr>
              <a:t>international</a:t>
            </a:r>
            <a:r>
              <a:rPr lang="pt-PT" sz="4400" dirty="0">
                <a:solidFill>
                  <a:schemeClr val="folHlink"/>
                </a:solidFill>
              </a:rPr>
              <a:t> </a:t>
            </a:r>
            <a:r>
              <a:rPr lang="pt-PT" sz="4400" dirty="0" err="1">
                <a:solidFill>
                  <a:schemeClr val="folHlink"/>
                </a:solidFill>
              </a:rPr>
              <a:t>organisation</a:t>
            </a:r>
            <a:r>
              <a:rPr lang="pt-PT" sz="4400" dirty="0"/>
              <a:t>, </a:t>
            </a:r>
            <a:r>
              <a:rPr lang="pt-PT" sz="4400" dirty="0" err="1">
                <a:solidFill>
                  <a:schemeClr val="accent2"/>
                </a:solidFill>
              </a:rPr>
              <a:t>has</a:t>
            </a:r>
            <a:r>
              <a:rPr lang="pt-PT" sz="4400" dirty="0">
                <a:solidFill>
                  <a:schemeClr val="accent2"/>
                </a:solidFill>
              </a:rPr>
              <a:t> </a:t>
            </a:r>
            <a:r>
              <a:rPr lang="pt-PT" sz="4400" dirty="0" err="1">
                <a:solidFill>
                  <a:schemeClr val="accent2"/>
                </a:solidFill>
              </a:rPr>
              <a:t>enabled</a:t>
            </a:r>
            <a:r>
              <a:rPr lang="pt-PT" sz="4400" dirty="0">
                <a:solidFill>
                  <a:schemeClr val="accent2"/>
                </a:solidFill>
              </a:rPr>
              <a:t> me to </a:t>
            </a:r>
            <a:r>
              <a:rPr lang="pt-PT" sz="4400" dirty="0" err="1">
                <a:solidFill>
                  <a:schemeClr val="accent2"/>
                </a:solidFill>
              </a:rPr>
              <a:t>develop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a </a:t>
            </a:r>
            <a:r>
              <a:rPr lang="pt-PT" sz="4400" dirty="0" err="1">
                <a:solidFill>
                  <a:schemeClr val="accent1"/>
                </a:solidFill>
              </a:rPr>
              <a:t>wide</a:t>
            </a:r>
            <a:r>
              <a:rPr lang="pt-PT" sz="4400" dirty="0">
                <a:solidFill>
                  <a:schemeClr val="accent1"/>
                </a:solidFill>
              </a:rPr>
              <a:t> range </a:t>
            </a:r>
            <a:r>
              <a:rPr lang="pt-PT" sz="4400" dirty="0" err="1">
                <a:solidFill>
                  <a:schemeClr val="accent1"/>
                </a:solidFill>
              </a:rPr>
              <a:t>of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professional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</a:rPr>
              <a:t>skills</a:t>
            </a:r>
            <a:r>
              <a:rPr lang="pt-PT" sz="4400" dirty="0" smtClean="0">
                <a:solidFill>
                  <a:schemeClr val="accent1"/>
                </a:solidFill>
              </a:rPr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</a:t>
            </a:r>
            <a:r>
              <a:rPr lang="pt-PT" sz="4400" dirty="0"/>
              <a:t>are </a:t>
            </a:r>
            <a:r>
              <a:rPr lang="pt-PT" sz="4400" dirty="0" err="1"/>
              <a:t>relevant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 </a:t>
            </a:r>
            <a:r>
              <a:rPr lang="pt-PT" sz="4400" dirty="0" err="1" smtClean="0"/>
              <a:t>of</a:t>
            </a:r>
            <a:r>
              <a:rPr lang="pt-PT" sz="4400" dirty="0" smtClean="0"/>
              <a:t> </a:t>
            </a:r>
            <a:r>
              <a:rPr lang="pt-PT" sz="4400" dirty="0"/>
              <a:t>Project </a:t>
            </a:r>
            <a:r>
              <a:rPr lang="pt-PT" sz="4400" dirty="0" smtClean="0"/>
              <a:t>Manager.</a:t>
            </a:r>
            <a:endParaRPr lang="pt-PT" sz="4400" dirty="0"/>
          </a:p>
          <a:p>
            <a:pPr>
              <a:lnSpc>
                <a:spcPct val="90000"/>
              </a:lnSpc>
              <a:buFontTx/>
              <a:buNone/>
            </a:pPr>
            <a:endParaRPr lang="pt-PT" sz="4400" dirty="0"/>
          </a:p>
          <a:p>
            <a:pPr>
              <a:lnSpc>
                <a:spcPct val="90000"/>
              </a:lnSpc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Useful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endParaRPr lang="pt-PT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>
                <a:solidFill>
                  <a:schemeClr val="accent2"/>
                </a:solidFill>
              </a:rPr>
              <a:t>enable me to develop</a:t>
            </a:r>
          </a:p>
          <a:p>
            <a:r>
              <a:rPr lang="pt-PT">
                <a:solidFill>
                  <a:schemeClr val="accent2"/>
                </a:solidFill>
              </a:rPr>
              <a:t>give me a thorough understanding of ...</a:t>
            </a:r>
          </a:p>
          <a:p>
            <a:r>
              <a:rPr lang="pt-PT">
                <a:solidFill>
                  <a:schemeClr val="accent2"/>
                </a:solidFill>
              </a:rPr>
              <a:t>give me a solid background in ...</a:t>
            </a:r>
          </a:p>
          <a:p>
            <a:r>
              <a:rPr lang="pt-PT">
                <a:solidFill>
                  <a:schemeClr val="accent2"/>
                </a:solidFill>
              </a:rPr>
              <a:t>help me to become ...</a:t>
            </a:r>
          </a:p>
          <a:p>
            <a:r>
              <a:rPr lang="pt-PT">
                <a:solidFill>
                  <a:schemeClr val="accent2"/>
                </a:solidFill>
              </a:rPr>
              <a:t>give me insight into ...</a:t>
            </a:r>
          </a:p>
          <a:p>
            <a:r>
              <a:rPr lang="pt-PT">
                <a:solidFill>
                  <a:schemeClr val="accent2"/>
                </a:solidFill>
              </a:rPr>
              <a:t>help make me aware of how important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/>
              <a:t>	</a:t>
            </a:r>
            <a:r>
              <a:rPr lang="pt-PT" sz="4400"/>
              <a:t>As I already mentioned, </a:t>
            </a:r>
            <a:r>
              <a:rPr lang="pt-PT" sz="4400">
                <a:solidFill>
                  <a:schemeClr val="folHlink"/>
                </a:solidFill>
              </a:rPr>
              <a:t>I was also working in ITN project, which was based on informational technology</a:t>
            </a:r>
            <a:r>
              <a:rPr lang="pt-PT" sz="4400"/>
              <a:t>, </a:t>
            </a:r>
            <a:r>
              <a:rPr lang="pt-PT" sz="4400">
                <a:solidFill>
                  <a:schemeClr val="accent2"/>
                </a:solidFill>
              </a:rPr>
              <a:t>so I have</a:t>
            </a:r>
            <a:r>
              <a:rPr lang="pt-PT" sz="4400"/>
              <a:t> </a:t>
            </a:r>
            <a:r>
              <a:rPr lang="pt-PT" sz="4400">
                <a:solidFill>
                  <a:schemeClr val="accent1"/>
                </a:solidFill>
              </a:rPr>
              <a:t>some knowledge about this segment too</a:t>
            </a:r>
            <a:r>
              <a:rPr lang="pt-PT" sz="4400"/>
              <a:t>, which could be useful in the desired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400"/>
              <a:t>	As previously mentioned, </a:t>
            </a:r>
            <a:r>
              <a:rPr lang="pt-PT" sz="4400">
                <a:solidFill>
                  <a:schemeClr val="folHlink"/>
                </a:solidFill>
              </a:rPr>
              <a:t>working on an ITN project that was based on information technology</a:t>
            </a:r>
            <a:r>
              <a:rPr lang="pt-PT" sz="4400"/>
              <a:t> </a:t>
            </a:r>
            <a:r>
              <a:rPr lang="pt-PT" sz="4400">
                <a:solidFill>
                  <a:schemeClr val="accent2"/>
                </a:solidFill>
              </a:rPr>
              <a:t>has given me</a:t>
            </a:r>
            <a:r>
              <a:rPr lang="pt-PT" sz="4400"/>
              <a:t> </a:t>
            </a:r>
            <a:r>
              <a:rPr lang="pt-PT" sz="4400">
                <a:solidFill>
                  <a:schemeClr val="accent1"/>
                </a:solidFill>
              </a:rPr>
              <a:t>knowledge about this segment too.</a:t>
            </a:r>
            <a:r>
              <a:rPr lang="pt-PT" sz="4400"/>
              <a:t> I believe this knowledge will prove useful to the Project Manger position.</a:t>
            </a:r>
          </a:p>
          <a:p>
            <a:pPr>
              <a:lnSpc>
                <a:spcPct val="80000"/>
              </a:lnSpc>
            </a:pP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Positive, negative or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encode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452</Words>
  <Application>Microsoft Office PowerPoint</Application>
  <PresentationFormat>On-screen Show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What impression does each sentence give of the person who wrote it?</vt:lpstr>
      <vt:lpstr>PowerPoint Presentation</vt:lpstr>
      <vt:lpstr>PowerPoint Presentation</vt:lpstr>
      <vt:lpstr>Structure</vt:lpstr>
      <vt:lpstr>PowerPoint Presentation</vt:lpstr>
      <vt:lpstr>Useful expressions</vt:lpstr>
      <vt:lpstr>PowerPoint Presentation</vt:lpstr>
      <vt:lpstr>PowerPoint Presentation</vt:lpstr>
      <vt:lpstr>Positive, negative or neutral?</vt:lpstr>
      <vt:lpstr>Positive, neutral or negative?</vt:lpstr>
      <vt:lpstr>Positive, neutral or negative? </vt:lpstr>
      <vt:lpstr>Positive, neutral or negative?</vt:lpstr>
      <vt:lpstr>Positive, neutral or negative?</vt:lpstr>
      <vt:lpstr>Which is stronger?</vt:lpstr>
      <vt:lpstr>Which is stronger?</vt:lpstr>
      <vt:lpstr>Which is more subtle?</vt:lpstr>
      <vt:lpstr>PowerPoint Presentation</vt:lpstr>
      <vt:lpstr>PowerPoint Presentation</vt:lpstr>
      <vt:lpstr>PowerPoint Presentation</vt:lpstr>
      <vt:lpstr>PowerPoint Presentation</vt:lpstr>
    </vt:vector>
  </TitlesOfParts>
  <Company>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impression does each sentence give of the person who wrote it?</dc:title>
  <dc:creator>ahenshall</dc:creator>
  <cp:lastModifiedBy>ANN HENSHALL</cp:lastModifiedBy>
  <cp:revision>10</cp:revision>
  <dcterms:created xsi:type="dcterms:W3CDTF">2011-03-02T15:54:05Z</dcterms:created>
  <dcterms:modified xsi:type="dcterms:W3CDTF">2012-02-29T13:54:39Z</dcterms:modified>
</cp:coreProperties>
</file>